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5329238" cy="756126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57A"/>
    <a:srgbClr val="C9D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86" y="-108"/>
      </p:cViewPr>
      <p:guideLst>
        <p:guide orient="horz" pos="2382"/>
        <p:guide pos="1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93" y="2348893"/>
            <a:ext cx="4529853" cy="162077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99386" y="4284715"/>
            <a:ext cx="37304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72328" y="316804"/>
            <a:ext cx="705014" cy="6743876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6362" y="316804"/>
            <a:ext cx="2027145" cy="674387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973" y="4858812"/>
            <a:ext cx="4529853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0973" y="3204787"/>
            <a:ext cx="4529853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6362" y="1844809"/>
            <a:ext cx="1365617" cy="52158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10800" y="1844809"/>
            <a:ext cx="1366542" cy="52158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62" y="302802"/>
            <a:ext cx="4796314" cy="126021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6462" y="1692534"/>
            <a:ext cx="2354672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6462" y="2397901"/>
            <a:ext cx="2354672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2707179" y="1692534"/>
            <a:ext cx="2355597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707179" y="2397901"/>
            <a:ext cx="2355597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6462" y="301051"/>
            <a:ext cx="1753283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6462" y="1582265"/>
            <a:ext cx="1753283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568" y="5292885"/>
            <a:ext cx="3197543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6462" y="302802"/>
            <a:ext cx="4796314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6462" y="1764295"/>
            <a:ext cx="47963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66462" y="7008171"/>
            <a:ext cx="12434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0672-2AC7-4AD4-8545-E7391DE0144A}" type="datetimeFigureOut">
              <a:rPr lang="nl-NL" smtClean="0"/>
              <a:pPr/>
              <a:t>13-6-2016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20823" y="7008171"/>
            <a:ext cx="168759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9288" y="7008171"/>
            <a:ext cx="124348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D3B2-DA8E-40B1-B1D9-CBE5E4E524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/>
        </p:nvGrpSpPr>
        <p:grpSpPr>
          <a:xfrm>
            <a:off x="-143693" y="0"/>
            <a:ext cx="5472931" cy="7381688"/>
            <a:chOff x="-143693" y="0"/>
            <a:chExt cx="5472931" cy="7381688"/>
          </a:xfrm>
        </p:grpSpPr>
        <p:pic>
          <p:nvPicPr>
            <p:cNvPr id="10" name="Afbeelding 9" descr="DSC_0605.JPG"/>
            <p:cNvPicPr>
              <a:picLocks noChangeAspect="1"/>
            </p:cNvPicPr>
            <p:nvPr/>
          </p:nvPicPr>
          <p:blipFill>
            <a:blip r:embed="rId2" cstate="print"/>
            <a:srcRect l="16094" r="7192"/>
            <a:stretch>
              <a:fillRect/>
            </a:stretch>
          </p:blipFill>
          <p:spPr>
            <a:xfrm>
              <a:off x="0" y="0"/>
              <a:ext cx="5329238" cy="4928174"/>
            </a:xfrm>
            <a:prstGeom prst="rect">
              <a:avLst/>
            </a:prstGeom>
          </p:spPr>
        </p:pic>
        <p:sp>
          <p:nvSpPr>
            <p:cNvPr id="5" name="Ovaal 4"/>
            <p:cNvSpPr/>
            <p:nvPr/>
          </p:nvSpPr>
          <p:spPr>
            <a:xfrm>
              <a:off x="-143693" y="0"/>
              <a:ext cx="2592288" cy="2582179"/>
            </a:xfrm>
            <a:prstGeom prst="ellipse">
              <a:avLst/>
            </a:prstGeom>
            <a:solidFill>
              <a:srgbClr val="27257A"/>
            </a:solidFill>
            <a:ln>
              <a:solidFill>
                <a:srgbClr val="272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 smtClean="0">
                <a:solidFill>
                  <a:srgbClr val="C9D2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nl-NL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Zaterdag</a:t>
              </a:r>
            </a:p>
            <a:p>
              <a:pPr algn="ctr"/>
              <a:r>
                <a:rPr lang="nl-NL" sz="22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 juli</a:t>
              </a:r>
            </a:p>
            <a:p>
              <a:pPr algn="ctr"/>
              <a:r>
                <a:rPr lang="nl-NL" sz="16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10.00 – 16.00</a:t>
              </a:r>
            </a:p>
            <a:p>
              <a:pPr algn="ctr"/>
              <a:r>
                <a:rPr lang="nl-NL" sz="16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___________</a:t>
              </a:r>
            </a:p>
            <a:p>
              <a:pPr algn="ctr"/>
              <a:r>
                <a:rPr lang="nl-NL" sz="12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Ald</a:t>
              </a:r>
              <a:r>
                <a:rPr lang="nl-NL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nl-NL" sz="12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Duerswald</a:t>
              </a:r>
              <a:r>
                <a:rPr lang="nl-NL" sz="1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16</a:t>
              </a:r>
              <a:endParaRPr lang="nl-NL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nl-NL" sz="1200" b="1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Wijnjewoude</a:t>
              </a:r>
              <a:endParaRPr lang="nl-NL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nl-NL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0" y="4160364"/>
              <a:ext cx="5329238" cy="1291089"/>
            </a:xfrm>
            <a:prstGeom prst="rect">
              <a:avLst/>
            </a:prstGeom>
            <a:solidFill>
              <a:srgbClr val="27257A">
                <a:alpha val="85098"/>
              </a:srgbClr>
            </a:solidFill>
            <a:ln>
              <a:solidFill>
                <a:srgbClr val="272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5451453"/>
              <a:ext cx="5329238" cy="683518"/>
            </a:xfrm>
            <a:prstGeom prst="rect">
              <a:avLst/>
            </a:prstGeom>
            <a:solidFill>
              <a:srgbClr val="C9D200"/>
            </a:solidFill>
            <a:ln>
              <a:solidFill>
                <a:srgbClr val="C9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dirty="0" smtClean="0"/>
                <a:t>Activiteiten voor jong en oud!</a:t>
              </a:r>
              <a:endParaRPr lang="nl-NL" dirty="0"/>
            </a:p>
          </p:txBody>
        </p:sp>
        <p:pic>
          <p:nvPicPr>
            <p:cNvPr id="8" name="Afbeelding 7" descr="Logo Rei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840" y="6286864"/>
              <a:ext cx="1808177" cy="1094824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/>
          </p:nvSpPr>
          <p:spPr>
            <a:xfrm>
              <a:off x="166662" y="4312257"/>
              <a:ext cx="51625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Uitnodiging</a:t>
              </a:r>
            </a:p>
            <a:p>
              <a:r>
                <a:rPr lang="nl-N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Open dag </a:t>
              </a:r>
              <a:r>
                <a:rPr lang="nl-NL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natuurkampeerterrein </a:t>
              </a:r>
              <a:r>
                <a:rPr lang="nl-NL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Ikenhiem</a:t>
              </a:r>
              <a:endParaRPr lang="nl-NL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ep 14"/>
          <p:cNvGrpSpPr/>
          <p:nvPr/>
        </p:nvGrpSpPr>
        <p:grpSpPr>
          <a:xfrm>
            <a:off x="0" y="0"/>
            <a:ext cx="5329239" cy="7561263"/>
            <a:chOff x="0" y="0"/>
            <a:chExt cx="5329239" cy="7561263"/>
          </a:xfrm>
        </p:grpSpPr>
        <p:sp>
          <p:nvSpPr>
            <p:cNvPr id="6" name="Rechthoek 5"/>
            <p:cNvSpPr/>
            <p:nvPr/>
          </p:nvSpPr>
          <p:spPr>
            <a:xfrm>
              <a:off x="0" y="5907132"/>
              <a:ext cx="5329238" cy="683518"/>
            </a:xfrm>
            <a:prstGeom prst="rect">
              <a:avLst/>
            </a:prstGeom>
            <a:solidFill>
              <a:srgbClr val="C9D200"/>
            </a:solidFill>
            <a:ln>
              <a:solidFill>
                <a:srgbClr val="C9D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" name="Afbeelding 1" descr="Afbeelding2.jpg"/>
            <p:cNvPicPr>
              <a:picLocks noChangeAspect="1"/>
            </p:cNvPicPr>
            <p:nvPr/>
          </p:nvPicPr>
          <p:blipFill>
            <a:blip r:embed="rId2" cstate="print"/>
            <a:srcRect l="14934" t="29869" r="3459"/>
            <a:stretch>
              <a:fillRect/>
            </a:stretch>
          </p:blipFill>
          <p:spPr>
            <a:xfrm>
              <a:off x="0" y="0"/>
              <a:ext cx="5329238" cy="3249006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0" y="2185756"/>
              <a:ext cx="5329238" cy="1291089"/>
            </a:xfrm>
            <a:prstGeom prst="rect">
              <a:avLst/>
            </a:prstGeom>
            <a:solidFill>
              <a:srgbClr val="27257A"/>
            </a:solidFill>
            <a:ln>
              <a:solidFill>
                <a:srgbClr val="2725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238032" y="3476846"/>
              <a:ext cx="48531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l-NL" sz="900" b="1" dirty="0" smtClean="0">
                <a:solidFill>
                  <a:srgbClr val="27257A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nl-NL" sz="9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nl-NL" sz="1200" b="1" dirty="0">
                <a:solidFill>
                  <a:srgbClr val="27257A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66662" y="2261703"/>
              <a:ext cx="499591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Natuurkampeerterrein </a:t>
              </a:r>
              <a:r>
                <a:rPr lang="nl-NL" sz="1400" b="1" dirty="0" err="1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Ikenhiem</a:t>
              </a:r>
              <a:r>
                <a:rPr lang="nl-NL" sz="14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is weer open! </a:t>
              </a:r>
            </a:p>
            <a:p>
              <a:r>
                <a:rPr lang="nl-NL" sz="13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Graag willen wij de heropening op een feestelijke wijze met u vieren. We hebben een afwisselend programma geschikt voor alle leeftijden. </a:t>
              </a:r>
              <a:endParaRPr lang="nl-NL" sz="13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09402" y="6059025"/>
              <a:ext cx="4781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rgbClr val="27257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Graag tot zaterdag 2 juli! </a:t>
              </a:r>
              <a:r>
                <a:rPr lang="nl-NL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		</a:t>
              </a:r>
              <a:endParaRPr lang="nl-NL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9" name="Afbeelding 8" descr="Logo Reik.jpg"/>
            <p:cNvPicPr>
              <a:picLocks noChangeAspect="1"/>
            </p:cNvPicPr>
            <p:nvPr/>
          </p:nvPicPr>
          <p:blipFill>
            <a:blip r:embed="rId3" cstate="print"/>
            <a:srcRect t="5425"/>
            <a:stretch>
              <a:fillRect/>
            </a:stretch>
          </p:blipFill>
          <p:spPr>
            <a:xfrm>
              <a:off x="0" y="6876975"/>
              <a:ext cx="1194977" cy="684288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238032" y="3628739"/>
              <a:ext cx="4946867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Het programma </a:t>
              </a:r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“hakt </a:t>
              </a:r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er </a:t>
              </a:r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in”, </a:t>
              </a:r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een stevige boswandeling, boomstam </a:t>
              </a:r>
              <a:endParaRPr lang="nl-NL" sz="10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gooien</a:t>
              </a:r>
              <a:r>
                <a:rPr lang="nl-NL" sz="1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, katapult schieten en nog veel meer.</a:t>
              </a:r>
            </a:p>
            <a:p>
              <a:endParaRPr lang="nl-N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nl-NL" sz="1000" b="1" dirty="0" smtClean="0">
                  <a:solidFill>
                    <a:srgbClr val="C9D2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Programma </a:t>
              </a:r>
              <a:endParaRPr lang="nl-NL" sz="1000" dirty="0" smtClean="0">
                <a:solidFill>
                  <a:srgbClr val="C9D2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10.00 Kampeerterrein open </a:t>
              </a: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11.00 Officiële openingsactiviteit </a:t>
              </a: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door Yvonne Beishuizen, directeur St. Reik</a:t>
              </a:r>
              <a:endParaRPr lang="nl-NL" sz="9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Maak kennis met dagelijkse gang van zaken op </a:t>
              </a:r>
              <a:r>
                <a:rPr lang="nl-NL" sz="9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Ikenhiem</a:t>
              </a: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High Land Games</a:t>
              </a: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Heel </a:t>
              </a:r>
              <a:r>
                <a:rPr lang="nl-NL" sz="9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Ikenhiem</a:t>
              </a: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bakt! Bak je eigen broodje boven open vuur.</a:t>
              </a:r>
            </a:p>
            <a:p>
              <a:pPr lvl="0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Activiteiten door Staatsbosbeheer: 	</a:t>
              </a:r>
            </a:p>
            <a:p>
              <a:pPr lvl="1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Natuurtocht van circa 5 km onder leiding van een boswachter.</a:t>
              </a:r>
            </a:p>
            <a:p>
              <a:pPr lvl="1"/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 Starttijden: 12.00, 13.00, 14.00 en 15.00</a:t>
              </a:r>
            </a:p>
            <a:p>
              <a:pPr lvl="1">
                <a:buFont typeface="Wingdings" pitchFamily="2" charset="2"/>
                <a:buChar char="ü"/>
              </a:pPr>
              <a:r>
                <a:rPr lang="nl-NL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Informatiestand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3949282" y="6059025"/>
              <a:ext cx="1133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b="1" dirty="0" err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www.reik.nl</a:t>
              </a:r>
              <a:endParaRPr lang="nl-NL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nl-N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4" name="Afbeelding 13" descr="Onderdeel van Alliade.jpg"/>
            <p:cNvPicPr>
              <a:picLocks noChangeAspect="1"/>
            </p:cNvPicPr>
            <p:nvPr/>
          </p:nvPicPr>
          <p:blipFill>
            <a:blip r:embed="rId4" cstate="print"/>
            <a:srcRect l="2708" r="9464" b="27868"/>
            <a:stretch>
              <a:fillRect/>
            </a:stretch>
          </p:blipFill>
          <p:spPr>
            <a:xfrm>
              <a:off x="2887021" y="6948983"/>
              <a:ext cx="2442218" cy="61228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1296467" y="7191931"/>
              <a:ext cx="271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900" b="1" dirty="0" err="1" smtClean="0">
                  <a:solidFill>
                    <a:srgbClr val="27257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www.natuurcamping-ikenhiem.nl</a:t>
              </a:r>
              <a:endParaRPr lang="nl-NL" sz="900" b="1" dirty="0" smtClean="0">
                <a:solidFill>
                  <a:srgbClr val="27257A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endParaRPr lang="nl-NL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129</Words>
  <Application>Microsoft Office PowerPoint</Application>
  <PresentationFormat>Aangepast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Company>Alliade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Sanne Schoonhoven</dc:creator>
  <cp:lastModifiedBy>Sanne Schoonhoven</cp:lastModifiedBy>
  <cp:revision>27</cp:revision>
  <dcterms:created xsi:type="dcterms:W3CDTF">2016-02-09T14:06:45Z</dcterms:created>
  <dcterms:modified xsi:type="dcterms:W3CDTF">2016-06-13T13:21:48Z</dcterms:modified>
</cp:coreProperties>
</file>