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5" r:id="rId3"/>
    <p:sldId id="276" r:id="rId4"/>
    <p:sldId id="257" r:id="rId5"/>
    <p:sldId id="277" r:id="rId6"/>
    <p:sldId id="278" r:id="rId7"/>
    <p:sldId id="279" r:id="rId8"/>
    <p:sldId id="269" r:id="rId9"/>
    <p:sldId id="270" r:id="rId10"/>
    <p:sldId id="28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76" autoAdjust="0"/>
    <p:restoredTop sz="96234" autoAdjust="0"/>
  </p:normalViewPr>
  <p:slideViewPr>
    <p:cSldViewPr snapToGrid="0" snapToObjects="1">
      <p:cViewPr varScale="1">
        <p:scale>
          <a:sx n="110" d="100"/>
          <a:sy n="110" d="100"/>
        </p:scale>
        <p:origin x="20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69F-D27A-1D4B-ABE0-6BACF7B8364B}" type="datetimeFigureOut">
              <a:rPr lang="en-US" smtClean="0"/>
              <a:t>4/11/2019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DE45-0698-3949-8C6F-39B128A87B5D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884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69F-D27A-1D4B-ABE0-6BACF7B8364B}" type="datetimeFigureOut">
              <a:rPr lang="en-US" smtClean="0"/>
              <a:t>4/11/2019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DE45-0698-3949-8C6F-39B128A87B5D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63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69F-D27A-1D4B-ABE0-6BACF7B8364B}" type="datetimeFigureOut">
              <a:rPr lang="en-US" smtClean="0"/>
              <a:t>4/11/2019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DE45-0698-3949-8C6F-39B128A87B5D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1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69F-D27A-1D4B-ABE0-6BACF7B8364B}" type="datetimeFigureOut">
              <a:rPr lang="en-US" smtClean="0"/>
              <a:t>4/11/2019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DE45-0698-3949-8C6F-39B128A87B5D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69F-D27A-1D4B-ABE0-6BACF7B8364B}" type="datetimeFigureOut">
              <a:rPr lang="en-US" smtClean="0"/>
              <a:t>4/11/2019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DE45-0698-3949-8C6F-39B128A87B5D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671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69F-D27A-1D4B-ABE0-6BACF7B8364B}" type="datetimeFigureOut">
              <a:rPr lang="en-US" smtClean="0"/>
              <a:t>4/11/2019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DE45-0698-3949-8C6F-39B128A87B5D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086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69F-D27A-1D4B-ABE0-6BACF7B8364B}" type="datetimeFigureOut">
              <a:rPr lang="en-US" smtClean="0"/>
              <a:t>4/11/2019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DE45-0698-3949-8C6F-39B128A87B5D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9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69F-D27A-1D4B-ABE0-6BACF7B8364B}" type="datetimeFigureOut">
              <a:rPr lang="en-US" smtClean="0"/>
              <a:t>4/11/2019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DE45-0698-3949-8C6F-39B128A87B5D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94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69F-D27A-1D4B-ABE0-6BACF7B8364B}" type="datetimeFigureOut">
              <a:rPr lang="en-US" smtClean="0"/>
              <a:t>4/11/2019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DE45-0698-3949-8C6F-39B128A87B5D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532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69F-D27A-1D4B-ABE0-6BACF7B8364B}" type="datetimeFigureOut">
              <a:rPr lang="en-US" smtClean="0"/>
              <a:t>4/11/2019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DE45-0698-3949-8C6F-39B128A87B5D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662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69F-D27A-1D4B-ABE0-6BACF7B8364B}" type="datetimeFigureOut">
              <a:rPr lang="en-US" smtClean="0"/>
              <a:t>4/11/2019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DE45-0698-3949-8C6F-39B128A87B5D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26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4069F-D27A-1D4B-ABE0-6BACF7B8364B}" type="datetimeFigureOut">
              <a:rPr lang="en-US" smtClean="0"/>
              <a:t>4/11/2019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2DE45-0698-3949-8C6F-39B128A87B5D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509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rkebuorren-bij-de-bakker.jpg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824" y="591480"/>
            <a:ext cx="8591176" cy="172439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Werkgroep</a:t>
            </a:r>
            <a:r>
              <a:rPr lang="fr-FR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fr-FR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fr-FR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Verkeer</a:t>
            </a:r>
            <a:r>
              <a:rPr lang="fr-FR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&amp; </a:t>
            </a:r>
            <a:r>
              <a:rPr lang="fr-FR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Veiligheid</a:t>
            </a:r>
            <a:endParaRPr lang="fr-FR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4353" y="5767286"/>
            <a:ext cx="5005294" cy="896477"/>
          </a:xfrm>
          <a:solidFill>
            <a:schemeClr val="accent3">
              <a:lumMod val="20000"/>
              <a:lumOff val="80000"/>
              <a:alpha val="5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fr-FR" dirty="0" err="1">
                <a:solidFill>
                  <a:schemeClr val="tx1"/>
                </a:solidFill>
              </a:rPr>
              <a:t>Ledenvergadering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Plaatselijk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Belang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26 </a:t>
            </a:r>
            <a:r>
              <a:rPr lang="fr-FR" dirty="0" err="1">
                <a:solidFill>
                  <a:schemeClr val="tx1"/>
                </a:solidFill>
              </a:rPr>
              <a:t>maart</a:t>
            </a:r>
            <a:r>
              <a:rPr lang="fr-FR" dirty="0">
                <a:solidFill>
                  <a:schemeClr val="tx1"/>
                </a:solidFill>
              </a:rPr>
              <a:t> 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9304" y="2719309"/>
            <a:ext cx="4950819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sz="5400" b="1" spc="50" dirty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Stand van </a:t>
            </a:r>
            <a:r>
              <a:rPr lang="fr-FR" sz="5400" b="1" spc="50" dirty="0" err="1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zaken</a:t>
            </a:r>
            <a:endParaRPr lang="fr-FR" sz="5400" b="1" spc="50" dirty="0">
              <a:ln w="11430"/>
              <a:solidFill>
                <a:srgbClr val="FF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2763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7882"/>
            <a:ext cx="8229600" cy="5588281"/>
          </a:xfrm>
        </p:spPr>
        <p:txBody>
          <a:bodyPr/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4800" dirty="0" err="1"/>
              <a:t>Zijn</a:t>
            </a:r>
            <a:r>
              <a:rPr lang="fr-FR" sz="4800" dirty="0"/>
              <a:t> er </a:t>
            </a:r>
            <a:r>
              <a:rPr lang="fr-FR" sz="4800" dirty="0" err="1"/>
              <a:t>vragen</a:t>
            </a:r>
            <a:r>
              <a:rPr lang="fr-FR" sz="4800" dirty="0"/>
              <a:t> </a:t>
            </a:r>
            <a:br>
              <a:rPr lang="fr-FR" sz="4800" dirty="0"/>
            </a:br>
            <a:r>
              <a:rPr lang="fr-FR" sz="4800" dirty="0" err="1"/>
              <a:t>n.a.v</a:t>
            </a:r>
            <a:r>
              <a:rPr lang="fr-FR" sz="4800" dirty="0"/>
              <a:t>.</a:t>
            </a:r>
            <a:br>
              <a:rPr lang="fr-FR" sz="4800" dirty="0"/>
            </a:br>
            <a:r>
              <a:rPr lang="fr-FR" sz="4800" dirty="0" err="1"/>
              <a:t>deze</a:t>
            </a:r>
            <a:r>
              <a:rPr lang="fr-FR" sz="4800" dirty="0"/>
              <a:t> </a:t>
            </a:r>
            <a:r>
              <a:rPr lang="fr-FR" sz="4800" dirty="0" err="1"/>
              <a:t>presentatie</a:t>
            </a:r>
            <a:r>
              <a:rPr lang="fr-FR" sz="4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2807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Doel</a:t>
            </a:r>
            <a:r>
              <a:rPr lang="fr-FR" dirty="0"/>
              <a:t> </a:t>
            </a:r>
            <a:r>
              <a:rPr lang="fr-FR" dirty="0" err="1"/>
              <a:t>Presentatie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Waarvoor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de </a:t>
            </a:r>
            <a:r>
              <a:rPr lang="fr-FR" dirty="0" err="1"/>
              <a:t>werkgroep</a:t>
            </a:r>
            <a:r>
              <a:rPr lang="fr-FR" dirty="0"/>
              <a:t> </a:t>
            </a:r>
            <a:r>
              <a:rPr lang="fr-FR" dirty="0" err="1"/>
              <a:t>bedoeld</a:t>
            </a:r>
            <a:r>
              <a:rPr lang="fr-FR" dirty="0"/>
              <a:t> ?</a:t>
            </a:r>
          </a:p>
          <a:p>
            <a:r>
              <a:rPr lang="fr-FR" dirty="0" err="1"/>
              <a:t>Wat</a:t>
            </a:r>
            <a:r>
              <a:rPr lang="fr-FR" dirty="0"/>
              <a:t> </a:t>
            </a:r>
            <a:r>
              <a:rPr lang="fr-FR" dirty="0" err="1"/>
              <a:t>gebeurde</a:t>
            </a:r>
            <a:r>
              <a:rPr lang="fr-FR" dirty="0"/>
              <a:t> er </a:t>
            </a:r>
            <a:r>
              <a:rPr lang="fr-FR" dirty="0" err="1"/>
              <a:t>sinds</a:t>
            </a:r>
            <a:r>
              <a:rPr lang="fr-FR" dirty="0"/>
              <a:t> de de </a:t>
            </a:r>
            <a:r>
              <a:rPr lang="fr-FR" dirty="0" err="1"/>
              <a:t>start</a:t>
            </a:r>
            <a:r>
              <a:rPr lang="fr-FR" dirty="0"/>
              <a:t> ?</a:t>
            </a:r>
          </a:p>
          <a:p>
            <a:r>
              <a:rPr lang="fr-FR" dirty="0" err="1"/>
              <a:t>Wat</a:t>
            </a:r>
            <a:r>
              <a:rPr lang="fr-FR" dirty="0"/>
              <a:t> </a:t>
            </a:r>
            <a:r>
              <a:rPr lang="fr-FR" dirty="0" err="1"/>
              <a:t>zijn</a:t>
            </a:r>
            <a:r>
              <a:rPr lang="fr-FR" dirty="0"/>
              <a:t> </a:t>
            </a:r>
            <a:r>
              <a:rPr lang="fr-FR" dirty="0" err="1"/>
              <a:t>thans</a:t>
            </a:r>
            <a:r>
              <a:rPr lang="fr-FR" dirty="0"/>
              <a:t> de </a:t>
            </a:r>
            <a:r>
              <a:rPr lang="fr-FR" dirty="0" err="1"/>
              <a:t>plannen</a:t>
            </a:r>
            <a:r>
              <a:rPr lang="fr-FR" dirty="0"/>
              <a:t> </a:t>
            </a:r>
            <a:r>
              <a:rPr lang="fr-FR" dirty="0" err="1"/>
              <a:t>voor</a:t>
            </a:r>
            <a:r>
              <a:rPr lang="fr-FR" dirty="0"/>
              <a:t>:</a:t>
            </a:r>
          </a:p>
          <a:p>
            <a:pPr lvl="1"/>
            <a:r>
              <a:rPr lang="fr-FR" sz="3200" dirty="0"/>
              <a:t>De </a:t>
            </a:r>
            <a:r>
              <a:rPr lang="fr-FR" sz="3200" dirty="0" err="1"/>
              <a:t>korte</a:t>
            </a:r>
            <a:r>
              <a:rPr lang="fr-FR" sz="3200" dirty="0"/>
              <a:t> </a:t>
            </a:r>
            <a:r>
              <a:rPr lang="fr-FR" sz="3200" dirty="0" err="1"/>
              <a:t>termijn</a:t>
            </a:r>
            <a:endParaRPr lang="fr-FR" sz="3200" dirty="0"/>
          </a:p>
          <a:p>
            <a:pPr lvl="1"/>
            <a:r>
              <a:rPr lang="fr-FR" sz="3200" dirty="0"/>
              <a:t>De </a:t>
            </a:r>
            <a:r>
              <a:rPr lang="fr-FR" sz="3200" dirty="0" err="1"/>
              <a:t>middellange</a:t>
            </a:r>
            <a:r>
              <a:rPr lang="fr-FR" sz="3200" dirty="0"/>
              <a:t>- en lange </a:t>
            </a:r>
            <a:r>
              <a:rPr lang="fr-FR" sz="3200" dirty="0" err="1"/>
              <a:t>termijn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306188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Waarvoor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werkgroep</a:t>
            </a:r>
            <a:r>
              <a:rPr lang="fr-FR" dirty="0"/>
              <a:t> </a:t>
            </a:r>
            <a:r>
              <a:rPr lang="fr-FR" dirty="0" err="1"/>
              <a:t>bedoeld</a:t>
            </a:r>
            <a:r>
              <a:rPr lang="fr-FR" dirty="0"/>
              <a:t>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Samenwerking</a:t>
            </a:r>
            <a:r>
              <a:rPr lang="fr-FR" dirty="0"/>
              <a:t> </a:t>
            </a:r>
            <a:r>
              <a:rPr lang="fr-FR" dirty="0" err="1"/>
              <a:t>zoeken</a:t>
            </a:r>
            <a:r>
              <a:rPr lang="fr-FR" dirty="0"/>
              <a:t> met de </a:t>
            </a:r>
            <a:r>
              <a:rPr lang="fr-FR" dirty="0" err="1"/>
              <a:t>gemeente</a:t>
            </a:r>
            <a:r>
              <a:rPr lang="fr-FR" dirty="0"/>
              <a:t> en </a:t>
            </a:r>
            <a:r>
              <a:rPr lang="fr-FR" dirty="0" err="1"/>
              <a:t>Politie</a:t>
            </a:r>
            <a:endParaRPr lang="fr-FR" dirty="0"/>
          </a:p>
          <a:p>
            <a:r>
              <a:rPr lang="fr-FR" dirty="0" err="1"/>
              <a:t>Komen</a:t>
            </a:r>
            <a:r>
              <a:rPr lang="fr-FR" dirty="0"/>
              <a:t> </a:t>
            </a:r>
            <a:r>
              <a:rPr lang="fr-FR" dirty="0" err="1"/>
              <a:t>tot</a:t>
            </a:r>
            <a:r>
              <a:rPr lang="fr-FR" dirty="0"/>
              <a:t> </a:t>
            </a:r>
            <a:r>
              <a:rPr lang="fr-FR" dirty="0" err="1"/>
              <a:t>maatregelen</a:t>
            </a:r>
            <a:r>
              <a:rPr lang="fr-FR" dirty="0"/>
              <a:t> die </a:t>
            </a:r>
            <a:r>
              <a:rPr lang="fr-FR" dirty="0" err="1"/>
              <a:t>leiden</a:t>
            </a:r>
            <a:r>
              <a:rPr lang="fr-FR" dirty="0"/>
              <a:t> </a:t>
            </a:r>
            <a:r>
              <a:rPr lang="fr-FR" dirty="0" err="1"/>
              <a:t>tot</a:t>
            </a:r>
            <a:endParaRPr lang="fr-FR" dirty="0"/>
          </a:p>
          <a:p>
            <a:pPr lvl="1"/>
            <a:r>
              <a:rPr lang="fr-FR" dirty="0" err="1"/>
              <a:t>verbetering</a:t>
            </a:r>
            <a:r>
              <a:rPr lang="fr-FR" dirty="0"/>
              <a:t> van de </a:t>
            </a:r>
            <a:r>
              <a:rPr lang="fr-FR" dirty="0" err="1"/>
              <a:t>verkeersveiligheid</a:t>
            </a:r>
            <a:r>
              <a:rPr lang="fr-FR" dirty="0"/>
              <a:t> en</a:t>
            </a:r>
          </a:p>
          <a:p>
            <a:pPr lvl="1"/>
            <a:r>
              <a:rPr lang="fr-FR" dirty="0" err="1"/>
              <a:t>vermindering</a:t>
            </a:r>
            <a:r>
              <a:rPr lang="fr-FR" dirty="0"/>
              <a:t> van de </a:t>
            </a:r>
            <a:r>
              <a:rPr lang="fr-FR" dirty="0" err="1"/>
              <a:t>overlast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err="1"/>
              <a:t>zoals</a:t>
            </a:r>
            <a:r>
              <a:rPr lang="fr-FR" dirty="0"/>
              <a:t> die </a:t>
            </a:r>
            <a:r>
              <a:rPr lang="fr-FR" dirty="0" err="1"/>
              <a:t>door</a:t>
            </a:r>
            <a:r>
              <a:rPr lang="fr-FR" dirty="0"/>
              <a:t> de </a:t>
            </a:r>
            <a:r>
              <a:rPr lang="fr-FR" dirty="0" err="1"/>
              <a:t>bevolking</a:t>
            </a:r>
            <a:r>
              <a:rPr lang="fr-FR" dirty="0"/>
              <a:t> van </a:t>
            </a:r>
            <a:r>
              <a:rPr lang="fr-FR" dirty="0" err="1"/>
              <a:t>Wijnjewoude</a:t>
            </a:r>
            <a:r>
              <a:rPr lang="fr-FR" dirty="0"/>
              <a:t> 	</a:t>
            </a:r>
            <a:r>
              <a:rPr lang="fr-FR" dirty="0" err="1"/>
              <a:t>wordt</a:t>
            </a:r>
            <a:r>
              <a:rPr lang="fr-FR" dirty="0"/>
              <a:t> </a:t>
            </a:r>
            <a:r>
              <a:rPr lang="fr-FR" dirty="0" err="1"/>
              <a:t>ervaren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7469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mamagazine n38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080"/>
            <a:ext cx="9144000" cy="551133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953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Focus op t.g.v. </a:t>
            </a:r>
            <a:r>
              <a:rPr lang="fr-FR" dirty="0" err="1"/>
              <a:t>nieuw</a:t>
            </a:r>
            <a:r>
              <a:rPr lang="fr-FR" dirty="0"/>
              <a:t> tracé N381 </a:t>
            </a:r>
            <a:r>
              <a:rPr lang="fr-FR" dirty="0" err="1"/>
              <a:t>aangepaste</a:t>
            </a:r>
            <a:r>
              <a:rPr lang="fr-FR" dirty="0"/>
              <a:t> </a:t>
            </a:r>
            <a:r>
              <a:rPr lang="fr-FR" dirty="0" err="1"/>
              <a:t>wegen</a:t>
            </a:r>
            <a:r>
              <a:rPr lang="fr-FR" dirty="0"/>
              <a:t> in </a:t>
            </a:r>
            <a:r>
              <a:rPr lang="fr-FR" dirty="0" err="1"/>
              <a:t>Wijnjewoude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6187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236"/>
            <a:ext cx="8229600" cy="806823"/>
          </a:xfrm>
        </p:spPr>
        <p:txBody>
          <a:bodyPr>
            <a:normAutofit/>
          </a:bodyPr>
          <a:lstStyle/>
          <a:p>
            <a:r>
              <a:rPr lang="fr-FR" dirty="0" err="1"/>
              <a:t>Wat</a:t>
            </a:r>
            <a:r>
              <a:rPr lang="fr-FR" dirty="0"/>
              <a:t> </a:t>
            </a:r>
            <a:r>
              <a:rPr lang="fr-FR" dirty="0" err="1"/>
              <a:t>gebeurde</a:t>
            </a:r>
            <a:r>
              <a:rPr lang="fr-FR" dirty="0"/>
              <a:t> </a:t>
            </a:r>
            <a:r>
              <a:rPr lang="fr-FR" dirty="0" err="1"/>
              <a:t>sinds</a:t>
            </a:r>
            <a:r>
              <a:rPr lang="fr-FR" dirty="0"/>
              <a:t> </a:t>
            </a:r>
            <a:r>
              <a:rPr lang="fr-FR" dirty="0" err="1"/>
              <a:t>start</a:t>
            </a:r>
            <a:r>
              <a:rPr lang="fr-FR"/>
              <a:t> ?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4587"/>
            <a:ext cx="8447741" cy="5124824"/>
          </a:xfrm>
        </p:spPr>
        <p:txBody>
          <a:bodyPr>
            <a:noAutofit/>
          </a:bodyPr>
          <a:lstStyle/>
          <a:p>
            <a:r>
              <a:rPr lang="fr-FR" sz="2800" dirty="0" err="1"/>
              <a:t>Voorjaar</a:t>
            </a:r>
            <a:r>
              <a:rPr lang="fr-FR" sz="2800" dirty="0"/>
              <a:t> 2018 enquête </a:t>
            </a:r>
            <a:r>
              <a:rPr lang="fr-FR" sz="2800" dirty="0">
                <a:sym typeface="Wingdings"/>
              </a:rPr>
              <a:t></a:t>
            </a:r>
            <a:r>
              <a:rPr lang="fr-FR" sz="2800" dirty="0"/>
              <a:t> 110 </a:t>
            </a:r>
            <a:r>
              <a:rPr lang="fr-FR" sz="2800" dirty="0" err="1"/>
              <a:t>reacties</a:t>
            </a:r>
            <a:endParaRPr lang="fr-FR" sz="2800" dirty="0"/>
          </a:p>
          <a:p>
            <a:r>
              <a:rPr lang="fr-FR" sz="2800" dirty="0" err="1"/>
              <a:t>Juli</a:t>
            </a:r>
            <a:r>
              <a:rPr lang="fr-FR" sz="2800" dirty="0"/>
              <a:t> 2018 </a:t>
            </a:r>
            <a:r>
              <a:rPr lang="fr-FR" sz="2800" dirty="0" err="1"/>
              <a:t>resultaten</a:t>
            </a:r>
            <a:r>
              <a:rPr lang="fr-FR" sz="2800" dirty="0"/>
              <a:t> in </a:t>
            </a:r>
            <a:r>
              <a:rPr lang="fr-FR" sz="2800" dirty="0" err="1"/>
              <a:t>tussenrapport</a:t>
            </a:r>
            <a:r>
              <a:rPr lang="fr-FR" sz="2800" dirty="0"/>
              <a:t> </a:t>
            </a:r>
            <a:r>
              <a:rPr lang="fr-FR" sz="2800" dirty="0" err="1"/>
              <a:t>naar</a:t>
            </a:r>
            <a:r>
              <a:rPr lang="fr-FR" sz="2800" dirty="0"/>
              <a:t> </a:t>
            </a:r>
            <a:r>
              <a:rPr lang="fr-FR" sz="2800" dirty="0" err="1"/>
              <a:t>Gemeente</a:t>
            </a:r>
            <a:br>
              <a:rPr lang="fr-FR" sz="2800" dirty="0"/>
            </a:br>
            <a:r>
              <a:rPr lang="fr-FR" sz="2800" dirty="0"/>
              <a:t>met </a:t>
            </a:r>
            <a:r>
              <a:rPr lang="fr-FR" sz="2800" dirty="0" err="1"/>
              <a:t>verzoek</a:t>
            </a:r>
            <a:r>
              <a:rPr lang="fr-FR" sz="2800" dirty="0"/>
              <a:t> om tripartite </a:t>
            </a:r>
            <a:r>
              <a:rPr lang="fr-FR" sz="2800" dirty="0" err="1"/>
              <a:t>overleg</a:t>
            </a:r>
            <a:r>
              <a:rPr lang="fr-FR" sz="2800" dirty="0"/>
              <a:t> over </a:t>
            </a:r>
            <a:r>
              <a:rPr lang="fr-FR" sz="2800" dirty="0" err="1"/>
              <a:t>oplossingen</a:t>
            </a:r>
            <a:r>
              <a:rPr lang="fr-FR" sz="2800" dirty="0"/>
              <a:t>.</a:t>
            </a:r>
          </a:p>
          <a:p>
            <a:r>
              <a:rPr lang="fr-FR" sz="2800" dirty="0" err="1"/>
              <a:t>Najaar</a:t>
            </a:r>
            <a:r>
              <a:rPr lang="fr-FR" sz="2800" dirty="0"/>
              <a:t> 2018 contact </a:t>
            </a:r>
            <a:r>
              <a:rPr lang="fr-FR" sz="2800" dirty="0" err="1"/>
              <a:t>wg</a:t>
            </a:r>
            <a:r>
              <a:rPr lang="fr-FR" sz="2800" dirty="0"/>
              <a:t> met media </a:t>
            </a:r>
            <a:r>
              <a:rPr lang="fr-FR" sz="2800" dirty="0" err="1"/>
              <a:t>leidt</a:t>
            </a:r>
            <a:r>
              <a:rPr lang="fr-FR" sz="2800" dirty="0"/>
              <a:t> </a:t>
            </a:r>
            <a:r>
              <a:rPr lang="fr-FR" sz="2800" dirty="0" err="1"/>
              <a:t>tot</a:t>
            </a:r>
            <a:r>
              <a:rPr lang="fr-FR" sz="2800" dirty="0"/>
              <a:t> </a:t>
            </a:r>
            <a:r>
              <a:rPr lang="fr-FR" sz="2800" dirty="0" err="1"/>
              <a:t>brede</a:t>
            </a:r>
            <a:r>
              <a:rPr lang="fr-FR" sz="2800" dirty="0"/>
              <a:t> </a:t>
            </a:r>
            <a:r>
              <a:rPr lang="fr-FR" sz="2800" dirty="0" err="1"/>
              <a:t>aandacht</a:t>
            </a:r>
            <a:r>
              <a:rPr lang="fr-FR" sz="2800" dirty="0"/>
              <a:t> </a:t>
            </a:r>
            <a:r>
              <a:rPr lang="fr-FR" sz="2800" dirty="0" err="1"/>
              <a:t>voor</a:t>
            </a:r>
            <a:r>
              <a:rPr lang="fr-FR" sz="2800" dirty="0"/>
              <a:t> </a:t>
            </a:r>
            <a:r>
              <a:rPr lang="fr-FR" sz="2800" dirty="0" err="1"/>
              <a:t>problematiek</a:t>
            </a:r>
            <a:endParaRPr lang="fr-FR" sz="2800" dirty="0"/>
          </a:p>
          <a:p>
            <a:r>
              <a:rPr lang="fr-FR" sz="2800" dirty="0" err="1"/>
              <a:t>November</a:t>
            </a:r>
            <a:r>
              <a:rPr lang="fr-FR" sz="2800" dirty="0"/>
              <a:t> 2018 </a:t>
            </a:r>
            <a:r>
              <a:rPr lang="fr-FR" sz="2800" dirty="0" err="1"/>
              <a:t>inloopavond</a:t>
            </a:r>
            <a:r>
              <a:rPr lang="fr-FR" sz="2800" dirty="0"/>
              <a:t> in “De </a:t>
            </a:r>
            <a:r>
              <a:rPr lang="fr-FR" sz="2800" dirty="0" err="1"/>
              <a:t>Swingel</a:t>
            </a:r>
            <a:r>
              <a:rPr lang="fr-FR" sz="2800" dirty="0"/>
              <a:t>”</a:t>
            </a:r>
          </a:p>
          <a:p>
            <a:r>
              <a:rPr lang="nl-NL" sz="2800" dirty="0"/>
              <a:t>Voorjaar 2019</a:t>
            </a:r>
          </a:p>
          <a:p>
            <a:pPr lvl="1"/>
            <a:r>
              <a:rPr lang="nl-NL" dirty="0"/>
              <a:t>Evaluatie aanpassingen N381 afgerond</a:t>
            </a:r>
          </a:p>
          <a:p>
            <a:pPr lvl="1"/>
            <a:r>
              <a:rPr lang="nl-NL" dirty="0"/>
              <a:t>Contact met Scholen gezocht</a:t>
            </a:r>
          </a:p>
          <a:p>
            <a:pPr lvl="1"/>
            <a:r>
              <a:rPr lang="nl-NL" dirty="0"/>
              <a:t>Contact met Veilig Verkeer Ned. </a:t>
            </a:r>
            <a:r>
              <a:rPr lang="nl-NL" dirty="0">
                <a:sym typeface="Wingdings"/>
              </a:rPr>
              <a:t> </a:t>
            </a:r>
            <a:r>
              <a:rPr lang="nl-NL" dirty="0"/>
              <a:t>Buurtcoach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2521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Bijeenkomst</a:t>
            </a:r>
            <a:r>
              <a:rPr lang="fr-FR" dirty="0"/>
              <a:t> in de </a:t>
            </a:r>
            <a:r>
              <a:rPr lang="fr-FR" dirty="0" err="1"/>
              <a:t>Swingel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/>
              <a:t>Zeer</a:t>
            </a:r>
            <a:r>
              <a:rPr lang="fr-FR" dirty="0"/>
              <a:t> </a:t>
            </a:r>
            <a:r>
              <a:rPr lang="fr-FR" dirty="0" err="1"/>
              <a:t>druk</a:t>
            </a:r>
            <a:r>
              <a:rPr lang="fr-FR" dirty="0"/>
              <a:t> </a:t>
            </a:r>
            <a:r>
              <a:rPr lang="fr-FR" dirty="0" err="1"/>
              <a:t>bezocht</a:t>
            </a:r>
            <a:endParaRPr lang="fr-FR" dirty="0"/>
          </a:p>
          <a:p>
            <a:r>
              <a:rPr lang="fr-FR" dirty="0" err="1"/>
              <a:t>Sterke</a:t>
            </a:r>
            <a:r>
              <a:rPr lang="fr-FR" dirty="0"/>
              <a:t> </a:t>
            </a:r>
            <a:r>
              <a:rPr lang="fr-FR" dirty="0" err="1"/>
              <a:t>participatie</a:t>
            </a:r>
            <a:r>
              <a:rPr lang="fr-FR" dirty="0"/>
              <a:t> </a:t>
            </a:r>
            <a:r>
              <a:rPr lang="fr-FR" dirty="0" err="1"/>
              <a:t>bevolking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stimulans</a:t>
            </a:r>
            <a:r>
              <a:rPr lang="fr-FR" dirty="0"/>
              <a:t> !</a:t>
            </a:r>
          </a:p>
          <a:p>
            <a:pPr marL="0" indent="0">
              <a:buNone/>
            </a:pPr>
            <a:br>
              <a:rPr lang="fr-FR" dirty="0"/>
            </a:br>
            <a:r>
              <a:rPr lang="fr-FR" dirty="0"/>
              <a:t>	</a:t>
            </a:r>
            <a:r>
              <a:rPr lang="fr-FR" dirty="0" err="1"/>
              <a:t>Zeer</a:t>
            </a:r>
            <a:r>
              <a:rPr lang="fr-FR" dirty="0"/>
              <a:t> </a:t>
            </a:r>
            <a:r>
              <a:rPr lang="fr-FR" dirty="0" err="1"/>
              <a:t>veel</a:t>
            </a:r>
            <a:r>
              <a:rPr lang="fr-FR" dirty="0"/>
              <a:t> </a:t>
            </a:r>
            <a:r>
              <a:rPr lang="fr-FR" dirty="0" err="1"/>
              <a:t>suggesties</a:t>
            </a:r>
            <a:r>
              <a:rPr lang="fr-FR" dirty="0"/>
              <a:t> </a:t>
            </a:r>
            <a:r>
              <a:rPr lang="fr-FR" dirty="0" err="1"/>
              <a:t>opgeleverd</a:t>
            </a:r>
            <a:r>
              <a:rPr lang="fr-FR" dirty="0"/>
              <a:t> die met de 	</a:t>
            </a:r>
            <a:r>
              <a:rPr lang="fr-FR" dirty="0" err="1"/>
              <a:t>gemeente</a:t>
            </a:r>
            <a:r>
              <a:rPr lang="fr-FR" dirty="0"/>
              <a:t> </a:t>
            </a:r>
            <a:r>
              <a:rPr lang="fr-FR" dirty="0" err="1"/>
              <a:t>zijn</a:t>
            </a:r>
            <a:r>
              <a:rPr lang="fr-FR" dirty="0"/>
              <a:t> </a:t>
            </a:r>
            <a:r>
              <a:rPr lang="fr-FR" dirty="0" err="1"/>
              <a:t>besproken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err="1"/>
              <a:t>Onderverdeeld</a:t>
            </a:r>
            <a:r>
              <a:rPr lang="fr-FR" dirty="0"/>
              <a:t> in 3 </a:t>
            </a:r>
            <a:r>
              <a:rPr lang="fr-FR" dirty="0" err="1"/>
              <a:t>categorieën</a:t>
            </a:r>
            <a:r>
              <a:rPr lang="fr-FR" dirty="0"/>
              <a:t> </a:t>
            </a:r>
            <a:r>
              <a:rPr lang="fr-FR" dirty="0" err="1"/>
              <a:t>voor</a:t>
            </a:r>
            <a:r>
              <a:rPr lang="fr-FR" dirty="0"/>
              <a:t> </a:t>
            </a:r>
            <a:r>
              <a:rPr lang="fr-FR" dirty="0" err="1"/>
              <a:t>actie</a:t>
            </a:r>
            <a:r>
              <a:rPr lang="fr-FR" dirty="0"/>
              <a:t>:</a:t>
            </a:r>
          </a:p>
          <a:p>
            <a:pPr lvl="1"/>
            <a:r>
              <a:rPr lang="fr-FR" dirty="0" err="1"/>
              <a:t>Gedragsbeïnvloeding</a:t>
            </a:r>
            <a:endParaRPr lang="fr-FR" dirty="0"/>
          </a:p>
          <a:p>
            <a:pPr lvl="1"/>
            <a:r>
              <a:rPr lang="fr-FR" dirty="0" err="1"/>
              <a:t>Handhaving</a:t>
            </a:r>
            <a:r>
              <a:rPr lang="fr-FR" dirty="0"/>
              <a:t> </a:t>
            </a:r>
            <a:r>
              <a:rPr lang="fr-FR" dirty="0" err="1"/>
              <a:t>door</a:t>
            </a:r>
            <a:r>
              <a:rPr lang="fr-FR" dirty="0"/>
              <a:t> </a:t>
            </a:r>
            <a:r>
              <a:rPr lang="fr-FR" dirty="0" err="1"/>
              <a:t>politie</a:t>
            </a:r>
            <a:endParaRPr lang="fr-FR" dirty="0"/>
          </a:p>
          <a:p>
            <a:pPr lvl="1"/>
            <a:r>
              <a:rPr lang="fr-FR" dirty="0" err="1"/>
              <a:t>Aanpassingen</a:t>
            </a:r>
            <a:r>
              <a:rPr lang="fr-FR" dirty="0"/>
              <a:t> </a:t>
            </a:r>
            <a:r>
              <a:rPr lang="fr-FR" dirty="0" err="1"/>
              <a:t>fysieke</a:t>
            </a:r>
            <a:r>
              <a:rPr lang="fr-FR" dirty="0"/>
              <a:t> </a:t>
            </a:r>
            <a:r>
              <a:rPr lang="fr-FR" dirty="0" err="1"/>
              <a:t>ruimte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2584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Resultaten</a:t>
            </a:r>
            <a:r>
              <a:rPr lang="fr-FR" dirty="0"/>
              <a:t> METEN IS WETEN</a:t>
            </a:r>
            <a:br>
              <a:rPr lang="fr-FR" dirty="0"/>
            </a:br>
            <a:r>
              <a:rPr lang="fr-FR" dirty="0"/>
              <a:t>en EVALUATIE N381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4153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Te hard </a:t>
            </a:r>
            <a:r>
              <a:rPr lang="fr-FR" dirty="0" err="1"/>
              <a:t>rijden</a:t>
            </a:r>
            <a:r>
              <a:rPr lang="fr-FR" dirty="0"/>
              <a:t> </a:t>
            </a:r>
            <a:r>
              <a:rPr lang="fr-FR" dirty="0" err="1"/>
              <a:t>lijkt</a:t>
            </a:r>
            <a:r>
              <a:rPr lang="fr-FR" dirty="0"/>
              <a:t> </a:t>
            </a:r>
            <a:r>
              <a:rPr lang="fr-FR" dirty="0" err="1"/>
              <a:t>vooral</a:t>
            </a:r>
            <a:r>
              <a:rPr lang="fr-FR" dirty="0"/>
              <a:t> </a:t>
            </a:r>
            <a:r>
              <a:rPr lang="fr-FR" dirty="0" err="1"/>
              <a:t>een</a:t>
            </a:r>
            <a:r>
              <a:rPr lang="fr-FR" dirty="0"/>
              <a:t> </a:t>
            </a:r>
            <a:r>
              <a:rPr lang="fr-FR" dirty="0" err="1"/>
              <a:t>gevoel</a:t>
            </a:r>
            <a:r>
              <a:rPr lang="fr-FR" dirty="0"/>
              <a:t> te </a:t>
            </a:r>
            <a:r>
              <a:rPr lang="fr-FR" dirty="0" err="1"/>
              <a:t>zijn</a:t>
            </a:r>
            <a:r>
              <a:rPr lang="fr-FR" dirty="0"/>
              <a:t>; </a:t>
            </a:r>
            <a:br>
              <a:rPr lang="fr-FR" dirty="0"/>
            </a:br>
            <a:r>
              <a:rPr lang="fr-FR" dirty="0"/>
              <a:t>VIA-</a:t>
            </a:r>
            <a:r>
              <a:rPr lang="fr-FR" dirty="0" err="1"/>
              <a:t>gegevens</a:t>
            </a:r>
            <a:r>
              <a:rPr lang="fr-FR" dirty="0"/>
              <a:t> </a:t>
            </a:r>
            <a:r>
              <a:rPr lang="fr-FR" b="1" baseline="30000" dirty="0">
                <a:solidFill>
                  <a:srgbClr val="FF0000"/>
                </a:solidFill>
              </a:rPr>
              <a:t>)*</a:t>
            </a:r>
            <a:r>
              <a:rPr lang="fr-FR" dirty="0"/>
              <a:t> </a:t>
            </a:r>
            <a:r>
              <a:rPr lang="fr-FR" dirty="0" err="1"/>
              <a:t>tonen</a:t>
            </a:r>
            <a:r>
              <a:rPr lang="fr-FR" dirty="0"/>
              <a:t> </a:t>
            </a:r>
            <a:r>
              <a:rPr lang="fr-FR" dirty="0" err="1"/>
              <a:t>aan</a:t>
            </a:r>
            <a:r>
              <a:rPr lang="fr-FR" dirty="0"/>
              <a:t>: </a:t>
            </a:r>
          </a:p>
          <a:p>
            <a:pPr lvl="1"/>
            <a:r>
              <a:rPr lang="fr-FR" sz="3000" dirty="0"/>
              <a:t>Er </a:t>
            </a:r>
            <a:r>
              <a:rPr lang="fr-FR" sz="3000" dirty="0" err="1"/>
              <a:t>zijn</a:t>
            </a:r>
            <a:r>
              <a:rPr lang="fr-FR" sz="3000" dirty="0"/>
              <a:t> </a:t>
            </a:r>
            <a:r>
              <a:rPr lang="fr-FR" sz="3000" dirty="0" err="1"/>
              <a:t>ontegenzeggelijk</a:t>
            </a:r>
            <a:r>
              <a:rPr lang="fr-FR" sz="3000" dirty="0"/>
              <a:t> </a:t>
            </a:r>
            <a:r>
              <a:rPr lang="fr-FR" sz="3000" dirty="0" err="1"/>
              <a:t>uitschieters</a:t>
            </a:r>
            <a:r>
              <a:rPr lang="fr-FR" sz="3000" dirty="0"/>
              <a:t> !</a:t>
            </a:r>
          </a:p>
          <a:p>
            <a:pPr lvl="1"/>
            <a:r>
              <a:rPr lang="fr-FR" sz="3000" dirty="0" err="1"/>
              <a:t>Echter</a:t>
            </a:r>
            <a:r>
              <a:rPr lang="fr-FR" sz="3000" dirty="0"/>
              <a:t>: </a:t>
            </a:r>
            <a:r>
              <a:rPr lang="fr-FR" sz="3000" dirty="0" err="1"/>
              <a:t>gemiddeld</a:t>
            </a:r>
            <a:r>
              <a:rPr lang="fr-FR" sz="3000" dirty="0"/>
              <a:t> </a:t>
            </a:r>
            <a:r>
              <a:rPr lang="fr-FR" sz="3000" dirty="0" err="1"/>
              <a:t>valt</a:t>
            </a:r>
            <a:r>
              <a:rPr lang="fr-FR" sz="3000" dirty="0"/>
              <a:t> </a:t>
            </a:r>
            <a:r>
              <a:rPr lang="fr-FR" sz="3000" dirty="0" err="1"/>
              <a:t>het</a:t>
            </a:r>
            <a:r>
              <a:rPr lang="fr-FR" sz="3000" dirty="0"/>
              <a:t> </a:t>
            </a:r>
            <a:r>
              <a:rPr lang="fr-FR" sz="3000" dirty="0" err="1"/>
              <a:t>mee</a:t>
            </a:r>
            <a:r>
              <a:rPr lang="fr-FR" sz="3000" dirty="0"/>
              <a:t> !</a:t>
            </a:r>
            <a:br>
              <a:rPr lang="fr-FR" sz="3000" dirty="0"/>
            </a:br>
            <a:endParaRPr lang="fr-FR" sz="3000" dirty="0"/>
          </a:p>
          <a:p>
            <a:r>
              <a:rPr lang="fr-FR" dirty="0" err="1"/>
              <a:t>Uitkomst</a:t>
            </a:r>
            <a:r>
              <a:rPr lang="fr-FR" dirty="0"/>
              <a:t> « </a:t>
            </a:r>
            <a:r>
              <a:rPr lang="fr-FR" dirty="0" err="1"/>
              <a:t>Meten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Weten</a:t>
            </a:r>
            <a:r>
              <a:rPr lang="fr-FR" dirty="0"/>
              <a:t> » </a:t>
            </a:r>
            <a:r>
              <a:rPr lang="fr-FR" dirty="0" err="1"/>
              <a:t>geeft</a:t>
            </a:r>
            <a:r>
              <a:rPr lang="fr-FR" dirty="0"/>
              <a:t> </a:t>
            </a:r>
            <a:r>
              <a:rPr lang="fr-FR" dirty="0" err="1"/>
              <a:t>concrete</a:t>
            </a:r>
            <a:r>
              <a:rPr lang="fr-FR" dirty="0"/>
              <a:t> </a:t>
            </a:r>
            <a:r>
              <a:rPr lang="fr-FR" dirty="0" err="1"/>
              <a:t>aanbevelingen</a:t>
            </a:r>
            <a:r>
              <a:rPr lang="fr-FR" dirty="0"/>
              <a:t>:</a:t>
            </a:r>
          </a:p>
          <a:p>
            <a:pPr lvl="1"/>
            <a:r>
              <a:rPr lang="fr-FR" sz="3000" dirty="0" err="1"/>
              <a:t>Ingrepen</a:t>
            </a:r>
            <a:r>
              <a:rPr lang="fr-FR" sz="3000" dirty="0"/>
              <a:t> in </a:t>
            </a:r>
            <a:r>
              <a:rPr lang="fr-FR" sz="3000" dirty="0" err="1"/>
              <a:t>verkeersnetwerk</a:t>
            </a:r>
            <a:r>
              <a:rPr lang="fr-FR" sz="3000" dirty="0"/>
              <a:t> / </a:t>
            </a:r>
            <a:r>
              <a:rPr lang="fr-FR" sz="3000" dirty="0" err="1"/>
              <a:t>aanpassing</a:t>
            </a:r>
            <a:r>
              <a:rPr lang="fr-FR" sz="3000" dirty="0"/>
              <a:t> van  </a:t>
            </a:r>
            <a:r>
              <a:rPr lang="fr-FR" sz="3000" dirty="0" err="1"/>
              <a:t>weginrichting</a:t>
            </a:r>
            <a:r>
              <a:rPr lang="fr-FR" sz="3000" dirty="0"/>
              <a:t> </a:t>
            </a:r>
            <a:r>
              <a:rPr lang="fr-FR" sz="3000" dirty="0" err="1"/>
              <a:t>nodig</a:t>
            </a:r>
            <a:r>
              <a:rPr lang="fr-FR" sz="3000" dirty="0"/>
              <a:t> </a:t>
            </a:r>
            <a:r>
              <a:rPr lang="fr-FR" sz="3000" dirty="0">
                <a:sym typeface="Wingdings"/>
              </a:rPr>
              <a:t> </a:t>
            </a:r>
            <a:r>
              <a:rPr lang="fr-FR" sz="3000" dirty="0" err="1">
                <a:sym typeface="Wingdings"/>
              </a:rPr>
              <a:t>hierover</a:t>
            </a:r>
            <a:r>
              <a:rPr lang="fr-FR" sz="3000" dirty="0">
                <a:sym typeface="Wingdings"/>
              </a:rPr>
              <a:t> </a:t>
            </a:r>
            <a:r>
              <a:rPr lang="fr-FR" sz="3000" dirty="0" err="1">
                <a:sym typeface="Wingdings"/>
              </a:rPr>
              <a:t>nadenken</a:t>
            </a:r>
            <a:endParaRPr lang="fr-FR" sz="3000" dirty="0">
              <a:sym typeface="Wingdings"/>
            </a:endParaRPr>
          </a:p>
          <a:p>
            <a:pPr lvl="1"/>
            <a:r>
              <a:rPr lang="fr-FR" sz="3000" dirty="0" err="1"/>
              <a:t>Gedragsbeïnvloeding</a:t>
            </a:r>
            <a:r>
              <a:rPr lang="fr-FR" sz="3000" dirty="0"/>
              <a:t> </a:t>
            </a:r>
            <a:r>
              <a:rPr lang="fr-FR" sz="3000" dirty="0" err="1"/>
              <a:t>nodig</a:t>
            </a:r>
            <a:r>
              <a:rPr lang="fr-FR" sz="3000" dirty="0"/>
              <a:t> </a:t>
            </a:r>
            <a:r>
              <a:rPr lang="fr-FR" sz="3000" dirty="0" err="1"/>
              <a:t>t.a.v</a:t>
            </a:r>
            <a:r>
              <a:rPr lang="fr-FR" sz="3000" dirty="0"/>
              <a:t>. </a:t>
            </a:r>
            <a:r>
              <a:rPr lang="fr-FR" sz="3000" dirty="0" err="1"/>
              <a:t>rijsnelheden</a:t>
            </a:r>
            <a:r>
              <a:rPr lang="fr-FR" sz="3000" dirty="0"/>
              <a:t> (</a:t>
            </a:r>
            <a:r>
              <a:rPr lang="fr-FR" sz="3000" dirty="0" err="1"/>
              <a:t>algemeen</a:t>
            </a:r>
            <a:r>
              <a:rPr lang="fr-FR" sz="3000" dirty="0"/>
              <a:t> </a:t>
            </a:r>
            <a:r>
              <a:rPr lang="fr-FR" sz="3000" dirty="0" err="1"/>
              <a:t>probleem</a:t>
            </a:r>
            <a:r>
              <a:rPr lang="fr-FR" sz="3000" dirty="0"/>
              <a:t> </a:t>
            </a:r>
            <a:r>
              <a:rPr lang="fr-FR" sz="3000" dirty="0" err="1"/>
              <a:t>buitengebied</a:t>
            </a:r>
            <a:r>
              <a:rPr lang="fr-FR" sz="3000" dirty="0"/>
              <a:t>)</a:t>
            </a:r>
            <a:br>
              <a:rPr lang="fr-FR" sz="3000" dirty="0"/>
            </a:br>
            <a:endParaRPr lang="fr-FR" sz="3000" dirty="0"/>
          </a:p>
          <a:p>
            <a:pPr marL="0" indent="0">
              <a:buNone/>
            </a:pPr>
            <a:r>
              <a:rPr lang="fr-FR" sz="2600" dirty="0">
                <a:solidFill>
                  <a:srgbClr val="FF0000"/>
                </a:solidFill>
              </a:rPr>
              <a:t>	</a:t>
            </a:r>
            <a:r>
              <a:rPr lang="fr-FR" sz="2600" b="1" baseline="30000" dirty="0">
                <a:solidFill>
                  <a:srgbClr val="FF0000"/>
                </a:solidFill>
              </a:rPr>
              <a:t>*)</a:t>
            </a:r>
            <a:r>
              <a:rPr lang="fr-FR" sz="2600" b="1" dirty="0">
                <a:solidFill>
                  <a:srgbClr val="FF0000"/>
                </a:solidFill>
              </a:rPr>
              <a:t> </a:t>
            </a:r>
            <a:r>
              <a:rPr lang="fr-FR" sz="2600" b="1" dirty="0" err="1">
                <a:solidFill>
                  <a:srgbClr val="FF0000"/>
                </a:solidFill>
              </a:rPr>
              <a:t>zo</a:t>
            </a:r>
            <a:r>
              <a:rPr lang="fr-FR" sz="2600" b="1" dirty="0">
                <a:solidFill>
                  <a:srgbClr val="FF0000"/>
                </a:solidFill>
              </a:rPr>
              <a:t> </a:t>
            </a:r>
            <a:r>
              <a:rPr lang="fr-FR" sz="2600" b="1" dirty="0" err="1">
                <a:solidFill>
                  <a:srgbClr val="FF0000"/>
                </a:solidFill>
              </a:rPr>
              <a:t>dadelijk</a:t>
            </a:r>
            <a:r>
              <a:rPr lang="fr-FR" sz="2600" b="1" dirty="0">
                <a:solidFill>
                  <a:srgbClr val="FF0000"/>
                </a:solidFill>
              </a:rPr>
              <a:t> </a:t>
            </a:r>
            <a:r>
              <a:rPr lang="fr-FR" sz="2600" b="1" dirty="0" err="1">
                <a:solidFill>
                  <a:srgbClr val="FF0000"/>
                </a:solidFill>
              </a:rPr>
              <a:t>nadere</a:t>
            </a:r>
            <a:r>
              <a:rPr lang="fr-FR" sz="2600" b="1" dirty="0">
                <a:solidFill>
                  <a:srgbClr val="FF0000"/>
                </a:solidFill>
              </a:rPr>
              <a:t> </a:t>
            </a:r>
            <a:r>
              <a:rPr lang="fr-FR" sz="2600" b="1" dirty="0" err="1">
                <a:solidFill>
                  <a:srgbClr val="FF0000"/>
                </a:solidFill>
              </a:rPr>
              <a:t>uitleg</a:t>
            </a:r>
            <a:r>
              <a:rPr lang="fr-FR" sz="2600" b="1" dirty="0">
                <a:solidFill>
                  <a:srgbClr val="FF0000"/>
                </a:solidFill>
              </a:rPr>
              <a:t> </a:t>
            </a:r>
            <a:r>
              <a:rPr lang="fr-FR" sz="2600" b="1" dirty="0" err="1">
                <a:solidFill>
                  <a:srgbClr val="FF0000"/>
                </a:solidFill>
              </a:rPr>
              <a:t>wat</a:t>
            </a:r>
            <a:r>
              <a:rPr lang="fr-FR" sz="2600" b="1" dirty="0">
                <a:solidFill>
                  <a:srgbClr val="FF0000"/>
                </a:solidFill>
              </a:rPr>
              <a:t> VIA </a:t>
            </a:r>
            <a:r>
              <a:rPr lang="fr-FR" sz="2600" b="1" dirty="0" err="1">
                <a:solidFill>
                  <a:srgbClr val="FF0000"/>
                </a:solidFill>
              </a:rPr>
              <a:t>precies</a:t>
            </a:r>
            <a:r>
              <a:rPr lang="fr-FR" sz="2600" b="1" dirty="0">
                <a:solidFill>
                  <a:srgbClr val="FF0000"/>
                </a:solidFill>
              </a:rPr>
              <a:t> </a:t>
            </a:r>
            <a:r>
              <a:rPr lang="fr-FR" sz="2600" b="1" dirty="0" err="1">
                <a:solidFill>
                  <a:srgbClr val="FF0000"/>
                </a:solidFill>
              </a:rPr>
              <a:t>is</a:t>
            </a:r>
            <a:endParaRPr lang="fr-FR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0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110"/>
            <a:ext cx="8229600" cy="905715"/>
          </a:xfrm>
        </p:spPr>
        <p:txBody>
          <a:bodyPr>
            <a:normAutofit/>
          </a:bodyPr>
          <a:lstStyle/>
          <a:p>
            <a:r>
              <a:rPr lang="fr-FR" dirty="0" err="1"/>
              <a:t>Plannen</a:t>
            </a:r>
            <a:r>
              <a:rPr lang="fr-FR" dirty="0"/>
              <a:t> </a:t>
            </a:r>
            <a:r>
              <a:rPr lang="fr-FR" dirty="0" err="1"/>
              <a:t>voor</a:t>
            </a:r>
            <a:r>
              <a:rPr lang="fr-FR" dirty="0"/>
              <a:t> </a:t>
            </a:r>
            <a:r>
              <a:rPr lang="fr-FR" dirty="0" err="1"/>
              <a:t>korte</a:t>
            </a:r>
            <a:r>
              <a:rPr lang="fr-FR" dirty="0"/>
              <a:t> </a:t>
            </a:r>
            <a:r>
              <a:rPr lang="fr-FR" dirty="0" err="1"/>
              <a:t>termijn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391026"/>
            <a:ext cx="8432800" cy="51980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err="1"/>
              <a:t>O.b.v</a:t>
            </a:r>
            <a:r>
              <a:rPr lang="fr-FR" dirty="0"/>
              <a:t>. </a:t>
            </a:r>
            <a:r>
              <a:rPr lang="fr-FR" dirty="0" err="1"/>
              <a:t>suggesties</a:t>
            </a:r>
            <a:r>
              <a:rPr lang="fr-FR" dirty="0"/>
              <a:t> </a:t>
            </a:r>
            <a:r>
              <a:rPr lang="fr-FR" dirty="0" err="1"/>
              <a:t>inloopavond</a:t>
            </a:r>
            <a:r>
              <a:rPr lang="fr-FR" dirty="0"/>
              <a:t> </a:t>
            </a:r>
            <a:r>
              <a:rPr lang="fr-FR" dirty="0" err="1"/>
              <a:t>volgende</a:t>
            </a:r>
            <a:r>
              <a:rPr lang="fr-FR" dirty="0"/>
              <a:t> </a:t>
            </a:r>
            <a:r>
              <a:rPr lang="fr-FR" dirty="0" err="1"/>
              <a:t>acties</a:t>
            </a:r>
            <a:r>
              <a:rPr lang="fr-FR" dirty="0"/>
              <a:t> in </a:t>
            </a:r>
            <a:r>
              <a:rPr lang="fr-FR" dirty="0" err="1"/>
              <a:t>voorbereiding</a:t>
            </a:r>
            <a:br>
              <a:rPr lang="fr-FR" dirty="0"/>
            </a:br>
            <a:endParaRPr lang="fr-FR" dirty="0"/>
          </a:p>
          <a:p>
            <a:r>
              <a:rPr lang="fr-FR" dirty="0" err="1"/>
              <a:t>Actie</a:t>
            </a:r>
            <a:r>
              <a:rPr lang="fr-FR" dirty="0"/>
              <a:t> : </a:t>
            </a:r>
            <a:r>
              <a:rPr lang="fr-FR" sz="3600" b="1" i="1" dirty="0" err="1">
                <a:solidFill>
                  <a:srgbClr val="FF0000"/>
                </a:solidFill>
              </a:rPr>
              <a:t>AUTO’s</a:t>
            </a:r>
            <a:r>
              <a:rPr lang="fr-FR" sz="3600" b="1" i="1" dirty="0">
                <a:solidFill>
                  <a:srgbClr val="FF0000"/>
                </a:solidFill>
              </a:rPr>
              <a:t> OP STRAAT, VERMINDEREN VAART</a:t>
            </a:r>
            <a:endParaRPr lang="fr-FR" sz="3600" b="1" dirty="0"/>
          </a:p>
          <a:p>
            <a:pPr lvl="1"/>
            <a:r>
              <a:rPr lang="fr-FR" sz="3100" dirty="0" err="1"/>
              <a:t>i.s.m</a:t>
            </a:r>
            <a:r>
              <a:rPr lang="fr-FR" sz="3100" dirty="0"/>
              <a:t>. </a:t>
            </a:r>
            <a:r>
              <a:rPr lang="fr-FR" sz="3100" dirty="0" err="1"/>
              <a:t>Gemeente</a:t>
            </a:r>
            <a:r>
              <a:rPr lang="fr-FR" sz="3100" dirty="0"/>
              <a:t> en </a:t>
            </a:r>
            <a:r>
              <a:rPr lang="fr-FR" sz="3100" dirty="0" err="1"/>
              <a:t>Veilig</a:t>
            </a:r>
            <a:r>
              <a:rPr lang="fr-FR" sz="3100" dirty="0"/>
              <a:t> </a:t>
            </a:r>
            <a:r>
              <a:rPr lang="fr-FR" sz="3100" dirty="0" err="1"/>
              <a:t>Verkeer</a:t>
            </a:r>
            <a:r>
              <a:rPr lang="fr-FR" sz="3100" dirty="0"/>
              <a:t> Nederland (VVN)</a:t>
            </a:r>
          </a:p>
          <a:p>
            <a:pPr lvl="1"/>
            <a:r>
              <a:rPr lang="fr-FR" sz="3100" dirty="0" err="1"/>
              <a:t>Waar</a:t>
            </a:r>
            <a:r>
              <a:rPr lang="fr-FR" sz="3100" dirty="0"/>
              <a:t> / </a:t>
            </a:r>
            <a:r>
              <a:rPr lang="fr-FR" sz="3100" dirty="0" err="1"/>
              <a:t>Wanneer</a:t>
            </a:r>
            <a:r>
              <a:rPr lang="fr-FR" sz="3100" dirty="0"/>
              <a:t>: </a:t>
            </a:r>
            <a:r>
              <a:rPr lang="fr-FR" sz="3100" dirty="0" err="1"/>
              <a:t>Merkebuorren</a:t>
            </a:r>
            <a:r>
              <a:rPr lang="fr-FR" sz="3100" dirty="0"/>
              <a:t> / 9 </a:t>
            </a:r>
            <a:r>
              <a:rPr lang="fr-FR" sz="3100" dirty="0" err="1"/>
              <a:t>mei</a:t>
            </a:r>
            <a:r>
              <a:rPr lang="fr-FR" sz="3100" dirty="0"/>
              <a:t> </a:t>
            </a:r>
            <a:r>
              <a:rPr lang="fr-FR" sz="3100" dirty="0" err="1"/>
              <a:t>a.s</a:t>
            </a:r>
            <a:r>
              <a:rPr lang="fr-FR" sz="3100" dirty="0"/>
              <a:t>.</a:t>
            </a:r>
            <a:r>
              <a:rPr lang="fr-FR" dirty="0"/>
              <a:t> </a:t>
            </a:r>
          </a:p>
          <a:p>
            <a:r>
              <a:rPr lang="fr-FR" dirty="0" err="1"/>
              <a:t>Actie</a:t>
            </a:r>
            <a:r>
              <a:rPr lang="fr-FR" dirty="0"/>
              <a:t> : </a:t>
            </a:r>
            <a:r>
              <a:rPr lang="fr-FR" sz="3600" b="1" i="1" dirty="0">
                <a:solidFill>
                  <a:srgbClr val="FF0000"/>
                </a:solidFill>
              </a:rPr>
              <a:t>SNELHEID en REMWEG METEN met </a:t>
            </a:r>
            <a:r>
              <a:rPr lang="fr-FR" sz="3600" b="1" i="1" dirty="0" err="1">
                <a:solidFill>
                  <a:srgbClr val="FF0000"/>
                </a:solidFill>
              </a:rPr>
              <a:t>kinderen</a:t>
            </a:r>
            <a:endParaRPr lang="fr-FR" sz="3600" b="1" i="1" dirty="0">
              <a:solidFill>
                <a:srgbClr val="FF0000"/>
              </a:solidFill>
            </a:endParaRPr>
          </a:p>
          <a:p>
            <a:pPr lvl="1"/>
            <a:r>
              <a:rPr lang="fr-FR" sz="3100" dirty="0"/>
              <a:t> </a:t>
            </a:r>
            <a:r>
              <a:rPr lang="fr-FR" sz="3100" dirty="0" err="1"/>
              <a:t>i.s.m</a:t>
            </a:r>
            <a:r>
              <a:rPr lang="fr-FR" sz="3100" dirty="0"/>
              <a:t>. </a:t>
            </a:r>
            <a:r>
              <a:rPr lang="fr-FR" sz="3100" dirty="0" err="1"/>
              <a:t>basisscholen</a:t>
            </a:r>
            <a:r>
              <a:rPr lang="fr-FR" sz="3100" dirty="0"/>
              <a:t> en VVN</a:t>
            </a:r>
          </a:p>
          <a:p>
            <a:pPr lvl="1"/>
            <a:r>
              <a:rPr lang="fr-FR" sz="3100" dirty="0" err="1"/>
              <a:t>Waar</a:t>
            </a:r>
            <a:r>
              <a:rPr lang="fr-FR" sz="3100" dirty="0"/>
              <a:t> / </a:t>
            </a:r>
            <a:r>
              <a:rPr lang="fr-FR" sz="3100" dirty="0" err="1"/>
              <a:t>Wanneer</a:t>
            </a:r>
            <a:r>
              <a:rPr lang="fr-FR" sz="3100" dirty="0"/>
              <a:t>: </a:t>
            </a:r>
            <a:r>
              <a:rPr lang="fr-FR" sz="3100" dirty="0" err="1"/>
              <a:t>Wijnjewoude</a:t>
            </a:r>
            <a:r>
              <a:rPr lang="fr-FR" sz="3100" dirty="0"/>
              <a:t> / Juni 2019 </a:t>
            </a:r>
            <a:endParaRPr lang="fr-FR" dirty="0"/>
          </a:p>
          <a:p>
            <a:r>
              <a:rPr lang="fr-FR" dirty="0" err="1"/>
              <a:t>Actie</a:t>
            </a:r>
            <a:r>
              <a:rPr lang="fr-FR" dirty="0"/>
              <a:t> </a:t>
            </a:r>
            <a:r>
              <a:rPr lang="fr-FR" sz="3600" b="1" i="1" dirty="0">
                <a:solidFill>
                  <a:srgbClr val="FF0000"/>
                </a:solidFill>
              </a:rPr>
              <a:t>30 / 60 km STICKER PLAKKEN</a:t>
            </a:r>
          </a:p>
          <a:p>
            <a:pPr lvl="1"/>
            <a:r>
              <a:rPr lang="fr-FR" sz="3100" dirty="0" err="1">
                <a:solidFill>
                  <a:srgbClr val="000000"/>
                </a:solidFill>
              </a:rPr>
              <a:t>i.s.m</a:t>
            </a:r>
            <a:r>
              <a:rPr lang="fr-FR" sz="3100" dirty="0">
                <a:solidFill>
                  <a:srgbClr val="000000"/>
                </a:solidFill>
              </a:rPr>
              <a:t>. </a:t>
            </a:r>
            <a:r>
              <a:rPr lang="fr-FR" sz="3100" dirty="0" err="1">
                <a:solidFill>
                  <a:srgbClr val="000000"/>
                </a:solidFill>
              </a:rPr>
              <a:t>ba</a:t>
            </a:r>
            <a:r>
              <a:rPr lang="fr-FR" sz="3100" dirty="0" err="1"/>
              <a:t>sischolen</a:t>
            </a:r>
            <a:r>
              <a:rPr lang="fr-FR" sz="3100" dirty="0"/>
              <a:t> en VVN</a:t>
            </a:r>
          </a:p>
          <a:p>
            <a:pPr lvl="1"/>
            <a:r>
              <a:rPr lang="fr-FR" sz="3100" dirty="0" err="1"/>
              <a:t>Waar</a:t>
            </a:r>
            <a:r>
              <a:rPr lang="fr-FR" sz="3100" dirty="0"/>
              <a:t> / </a:t>
            </a:r>
            <a:r>
              <a:rPr lang="fr-FR" sz="3100" dirty="0" err="1"/>
              <a:t>Wanneer</a:t>
            </a:r>
            <a:r>
              <a:rPr lang="fr-FR" sz="3100" dirty="0"/>
              <a:t>: </a:t>
            </a:r>
            <a:r>
              <a:rPr lang="fr-FR" sz="3100" dirty="0" err="1"/>
              <a:t>W’woude</a:t>
            </a:r>
            <a:r>
              <a:rPr lang="fr-FR" sz="3100" dirty="0"/>
              <a:t> </a:t>
            </a:r>
            <a:r>
              <a:rPr lang="fr-FR" sz="3100" dirty="0" err="1"/>
              <a:t>Kom</a:t>
            </a:r>
            <a:r>
              <a:rPr lang="fr-FR" sz="3100" dirty="0"/>
              <a:t> + </a:t>
            </a:r>
            <a:r>
              <a:rPr lang="fr-FR" sz="3100" dirty="0" err="1"/>
              <a:t>Buitengeb</a:t>
            </a:r>
            <a:r>
              <a:rPr lang="fr-FR" sz="3100" dirty="0"/>
              <a:t>. / Juni 2019</a:t>
            </a:r>
            <a:endParaRPr lang="fr-FR" dirty="0"/>
          </a:p>
          <a:p>
            <a:r>
              <a:rPr lang="fr-FR" dirty="0" err="1"/>
              <a:t>Actie</a:t>
            </a:r>
            <a:r>
              <a:rPr lang="fr-FR" dirty="0"/>
              <a:t>: </a:t>
            </a:r>
            <a:r>
              <a:rPr lang="fr-FR" sz="3600" b="1" i="1" dirty="0">
                <a:solidFill>
                  <a:srgbClr val="FF0000"/>
                </a:solidFill>
              </a:rPr>
              <a:t>SAMENWERKING ZOEKEN met </a:t>
            </a:r>
            <a:r>
              <a:rPr lang="fr-FR" sz="3600" b="1" i="1" dirty="0" err="1">
                <a:solidFill>
                  <a:srgbClr val="FF0000"/>
                </a:solidFill>
              </a:rPr>
              <a:t>Lippenhuizen</a:t>
            </a:r>
            <a:r>
              <a:rPr lang="fr-FR" sz="3600" b="1" i="1" dirty="0"/>
              <a:t> ; </a:t>
            </a:r>
          </a:p>
          <a:p>
            <a:pPr lvl="1"/>
            <a:r>
              <a:rPr lang="fr-FR" sz="3100" i="1" dirty="0" err="1">
                <a:solidFill>
                  <a:srgbClr val="000000"/>
                </a:solidFill>
              </a:rPr>
              <a:t>v.w.b</a:t>
            </a:r>
            <a:r>
              <a:rPr lang="fr-FR" sz="3100" i="1" dirty="0">
                <a:solidFill>
                  <a:srgbClr val="000000"/>
                </a:solidFill>
              </a:rPr>
              <a:t>. </a:t>
            </a:r>
            <a:r>
              <a:rPr lang="fr-FR" sz="3100" i="1" dirty="0" err="1">
                <a:solidFill>
                  <a:srgbClr val="000000"/>
                </a:solidFill>
              </a:rPr>
              <a:t>het</a:t>
            </a:r>
            <a:r>
              <a:rPr lang="fr-FR" sz="3100" i="1" dirty="0">
                <a:solidFill>
                  <a:srgbClr val="000000"/>
                </a:solidFill>
              </a:rPr>
              <a:t> </a:t>
            </a:r>
            <a:r>
              <a:rPr lang="fr-FR" sz="3100" i="1" dirty="0" err="1">
                <a:solidFill>
                  <a:srgbClr val="000000"/>
                </a:solidFill>
              </a:rPr>
              <a:t>zware</a:t>
            </a:r>
            <a:r>
              <a:rPr lang="fr-FR" sz="3100" i="1" dirty="0">
                <a:solidFill>
                  <a:srgbClr val="000000"/>
                </a:solidFill>
              </a:rPr>
              <a:t> </a:t>
            </a:r>
            <a:r>
              <a:rPr lang="fr-FR" sz="3100" i="1" dirty="0" err="1">
                <a:solidFill>
                  <a:srgbClr val="000000"/>
                </a:solidFill>
              </a:rPr>
              <a:t>vracht</a:t>
            </a:r>
            <a:r>
              <a:rPr lang="fr-FR" sz="3100" i="1" dirty="0">
                <a:solidFill>
                  <a:srgbClr val="000000"/>
                </a:solidFill>
              </a:rPr>
              <a:t>- en </a:t>
            </a:r>
            <a:r>
              <a:rPr lang="fr-FR" sz="3100" i="1" dirty="0" err="1">
                <a:solidFill>
                  <a:srgbClr val="000000"/>
                </a:solidFill>
              </a:rPr>
              <a:t>landbouwverkeer</a:t>
            </a:r>
            <a:endParaRPr lang="fr-FR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73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Plannen</a:t>
            </a:r>
            <a:r>
              <a:rPr lang="fr-FR" dirty="0"/>
              <a:t> </a:t>
            </a:r>
            <a:r>
              <a:rPr lang="fr-FR" dirty="0" err="1"/>
              <a:t>Middellange</a:t>
            </a:r>
            <a:r>
              <a:rPr lang="fr-FR" dirty="0"/>
              <a:t>- en </a:t>
            </a:r>
            <a:br>
              <a:rPr lang="fr-FR" dirty="0"/>
            </a:br>
            <a:r>
              <a:rPr lang="fr-FR" dirty="0"/>
              <a:t>Lange  </a:t>
            </a:r>
            <a:r>
              <a:rPr lang="fr-FR" dirty="0" err="1"/>
              <a:t>termijn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73035" cy="4525963"/>
          </a:xfrm>
        </p:spPr>
        <p:txBody>
          <a:bodyPr>
            <a:normAutofit/>
          </a:bodyPr>
          <a:lstStyle/>
          <a:p>
            <a:r>
              <a:rPr lang="fr-FR" dirty="0" err="1"/>
              <a:t>I.s.m</a:t>
            </a:r>
            <a:r>
              <a:rPr lang="fr-FR" dirty="0"/>
              <a:t>. </a:t>
            </a:r>
            <a:r>
              <a:rPr lang="fr-FR" dirty="0" err="1"/>
              <a:t>gemeente</a:t>
            </a:r>
            <a:r>
              <a:rPr lang="fr-FR" dirty="0"/>
              <a:t> </a:t>
            </a:r>
            <a:r>
              <a:rPr lang="fr-FR" dirty="0" err="1"/>
              <a:t>aanpassingen</a:t>
            </a:r>
            <a:r>
              <a:rPr lang="fr-FR" dirty="0"/>
              <a:t> in de </a:t>
            </a:r>
            <a:r>
              <a:rPr lang="fr-FR" dirty="0" err="1"/>
              <a:t>infrastructuur</a:t>
            </a:r>
            <a:r>
              <a:rPr lang="fr-FR" dirty="0"/>
              <a:t>, </a:t>
            </a:r>
            <a:r>
              <a:rPr lang="fr-FR" dirty="0" err="1"/>
              <a:t>zoals</a:t>
            </a:r>
            <a:endParaRPr lang="fr-FR" dirty="0"/>
          </a:p>
          <a:p>
            <a:pPr lvl="1"/>
            <a:r>
              <a:rPr lang="fr-FR" dirty="0" err="1"/>
              <a:t>Poortconstructies</a:t>
            </a:r>
            <a:endParaRPr lang="fr-FR" dirty="0"/>
          </a:p>
          <a:p>
            <a:pPr lvl="1"/>
            <a:r>
              <a:rPr lang="fr-FR" dirty="0" err="1"/>
              <a:t>Wegversmallingen</a:t>
            </a:r>
            <a:r>
              <a:rPr lang="fr-FR" dirty="0"/>
              <a:t> / </a:t>
            </a:r>
            <a:r>
              <a:rPr lang="fr-FR" dirty="0" err="1"/>
              <a:t>sluizen</a:t>
            </a:r>
            <a:endParaRPr lang="fr-FR" dirty="0"/>
          </a:p>
          <a:p>
            <a:pPr lvl="1"/>
            <a:r>
              <a:rPr lang="fr-FR" dirty="0" err="1"/>
              <a:t>Berm</a:t>
            </a:r>
            <a:r>
              <a:rPr lang="fr-FR" dirty="0"/>
              <a:t> </a:t>
            </a:r>
            <a:r>
              <a:rPr lang="fr-FR" dirty="0" err="1"/>
              <a:t>aanplantingen</a:t>
            </a:r>
            <a:endParaRPr lang="fr-FR" dirty="0"/>
          </a:p>
          <a:p>
            <a:r>
              <a:rPr lang="fr-FR" dirty="0"/>
              <a:t>VIA </a:t>
            </a:r>
            <a:r>
              <a:rPr lang="fr-FR" dirty="0" err="1"/>
              <a:t>geg</a:t>
            </a:r>
            <a:r>
              <a:rPr lang="fr-FR" dirty="0"/>
              <a:t>. basis </a:t>
            </a:r>
            <a:r>
              <a:rPr lang="fr-FR" dirty="0" err="1"/>
              <a:t>voor</a:t>
            </a:r>
            <a:r>
              <a:rPr lang="fr-FR" dirty="0"/>
              <a:t> </a:t>
            </a:r>
            <a:r>
              <a:rPr lang="fr-FR" dirty="0" err="1"/>
              <a:t>gerichte</a:t>
            </a:r>
            <a:r>
              <a:rPr lang="fr-FR" dirty="0"/>
              <a:t> </a:t>
            </a:r>
            <a:r>
              <a:rPr lang="fr-FR" dirty="0" err="1"/>
              <a:t>handhaving</a:t>
            </a:r>
            <a:r>
              <a:rPr lang="fr-FR" dirty="0"/>
              <a:t> </a:t>
            </a:r>
            <a:r>
              <a:rPr lang="fr-FR" dirty="0" err="1"/>
              <a:t>politie</a:t>
            </a:r>
            <a:endParaRPr lang="fr-FR" dirty="0"/>
          </a:p>
          <a:p>
            <a:r>
              <a:rPr lang="fr-FR" dirty="0" err="1"/>
              <a:t>Samenwerking</a:t>
            </a:r>
            <a:r>
              <a:rPr lang="fr-FR" dirty="0"/>
              <a:t> </a:t>
            </a:r>
            <a:r>
              <a:rPr lang="fr-FR" dirty="0" err="1"/>
              <a:t>zoeken</a:t>
            </a:r>
            <a:r>
              <a:rPr lang="fr-FR" dirty="0"/>
              <a:t> met </a:t>
            </a:r>
            <a:r>
              <a:rPr lang="fr-FR" dirty="0" err="1"/>
              <a:t>Lippenhuizen</a:t>
            </a:r>
            <a:endParaRPr lang="fr-FR" dirty="0"/>
          </a:p>
          <a:p>
            <a:r>
              <a:rPr lang="fr-FR" dirty="0" err="1"/>
              <a:t>Deelnemers</a:t>
            </a:r>
            <a:r>
              <a:rPr lang="fr-FR" dirty="0"/>
              <a:t> </a:t>
            </a:r>
            <a:r>
              <a:rPr lang="fr-FR" dirty="0" err="1"/>
              <a:t>landbouwverkeer</a:t>
            </a:r>
            <a:r>
              <a:rPr lang="fr-FR" dirty="0"/>
              <a:t> </a:t>
            </a:r>
            <a:r>
              <a:rPr lang="fr-FR" dirty="0" err="1"/>
              <a:t>benaderen</a:t>
            </a:r>
            <a:endParaRPr lang="fr-FR" dirty="0"/>
          </a:p>
          <a:p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0887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184</Words>
  <Application>Microsoft Office PowerPoint</Application>
  <PresentationFormat>Diavoorstelling (4:3)</PresentationFormat>
  <Paragraphs>67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Werkgroep  Verkeer &amp; Veiligheid</vt:lpstr>
      <vt:lpstr>Doel Presentatie</vt:lpstr>
      <vt:lpstr>Waarvoor is werkgroep bedoeld ?</vt:lpstr>
      <vt:lpstr>Focus op t.g.v. nieuw tracé N381 aangepaste wegen in Wijnjewoude</vt:lpstr>
      <vt:lpstr>Wat gebeurde sinds start ?</vt:lpstr>
      <vt:lpstr>Bijeenkomst in de Swingel</vt:lpstr>
      <vt:lpstr>Resultaten METEN IS WETEN en EVALUATIE N381</vt:lpstr>
      <vt:lpstr>Plannen voor korte termijn</vt:lpstr>
      <vt:lpstr>Plannen Middellange- en  Lange  termijn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Arie Van Dijk</dc:creator>
  <cp:lastModifiedBy>Henk Janssen</cp:lastModifiedBy>
  <cp:revision>41</cp:revision>
  <dcterms:created xsi:type="dcterms:W3CDTF">2019-03-11T14:34:06Z</dcterms:created>
  <dcterms:modified xsi:type="dcterms:W3CDTF">2019-04-11T07:32:35Z</dcterms:modified>
</cp:coreProperties>
</file>